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5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BB3"/>
    <a:srgbClr val="EC9C8C"/>
    <a:srgbClr val="F4CB80"/>
    <a:srgbClr val="BC9ECA"/>
    <a:srgbClr val="C9D2AA"/>
    <a:srgbClr val="9ED2DE"/>
    <a:srgbClr val="8697B7"/>
    <a:srgbClr val="F5833C"/>
    <a:srgbClr val="FAC7A8"/>
    <a:srgbClr val="F8A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86" autoAdjust="0"/>
  </p:normalViewPr>
  <p:slideViewPr>
    <p:cSldViewPr snapToGrid="0" snapToObjects="1" showGuides="1">
      <p:cViewPr varScale="1">
        <p:scale>
          <a:sx n="76" d="100"/>
          <a:sy n="76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487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543EC-C04B-4D75-973F-6A63C3DB8AD8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B2A43-3023-4C94-8E23-BDECD48D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0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6543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3224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7211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73510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6799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974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0970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1317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9745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350680"/>
            <a:ext cx="12192000" cy="2513144"/>
          </a:xfrm>
          <a:prstGeom prst="rect">
            <a:avLst/>
          </a:prstGeom>
          <a:solidFill>
            <a:srgbClr val="005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066800"/>
            <a:ext cx="12192000" cy="3383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126336"/>
            <a:ext cx="12192000" cy="142804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02573"/>
            <a:ext cx="8534400" cy="7265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3200"/>
              </a:lnSpc>
              <a:buNone/>
              <a:defRPr sz="300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14B1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239" y="329474"/>
            <a:ext cx="2103120" cy="475488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3270251" y="6177958"/>
            <a:ext cx="5653616" cy="164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100" cap="all" baseline="0">
                <a:solidFill>
                  <a:schemeClr val="bg1"/>
                </a:solidFill>
                <a:latin typeface="Trade Gothic Next LT Pro BdCn" panose="020B0806040303020004" pitchFamily="34" charset="0"/>
              </a:defRPr>
            </a:lvl1pPr>
          </a:lstStyle>
          <a:p>
            <a:pPr lvl="0"/>
            <a:r>
              <a:rPr lang="en-US" dirty="0"/>
              <a:t>presenter name – First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270251" y="6365847"/>
            <a:ext cx="5653616" cy="279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900" i="0" baseline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4572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2pPr>
            <a:lvl3pPr marL="9144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3pPr>
            <a:lvl4pPr marL="13716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4pPr>
            <a:lvl5pPr marL="18288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5pPr>
          </a:lstStyle>
          <a:p>
            <a:pPr lvl="0"/>
            <a:r>
              <a:rPr lang="en-US" dirty="0"/>
              <a:t>Presenter Title – Second Line</a:t>
            </a:r>
          </a:p>
        </p:txBody>
      </p:sp>
    </p:spTree>
    <p:extLst>
      <p:ext uri="{BB962C8B-B14F-4D97-AF65-F5344CB8AC3E}">
        <p14:creationId xmlns:p14="http://schemas.microsoft.com/office/powerpoint/2010/main" val="3966537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128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672" userDrawn="1">
          <p15:clr>
            <a:srgbClr val="FBAE40"/>
          </p15:clr>
        </p15:guide>
        <p15:guide id="5" orient="horz" pos="16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 - w/Custom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350680"/>
            <a:ext cx="12192000" cy="2513144"/>
          </a:xfrm>
          <a:prstGeom prst="rect">
            <a:avLst/>
          </a:prstGeom>
          <a:solidFill>
            <a:srgbClr val="005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066800"/>
            <a:ext cx="12192000" cy="3383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126336"/>
            <a:ext cx="12192000" cy="142804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02573"/>
            <a:ext cx="8534400" cy="7265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3200"/>
              </a:lnSpc>
              <a:buNone/>
              <a:defRPr sz="300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14B1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3270251" y="6177958"/>
            <a:ext cx="5653616" cy="164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100" cap="all" baseline="0">
                <a:solidFill>
                  <a:schemeClr val="bg1"/>
                </a:solidFill>
                <a:latin typeface="Trade Gothic Next LT Pro BdCn" panose="020B0806040303020004" pitchFamily="34" charset="0"/>
              </a:defRPr>
            </a:lvl1pPr>
          </a:lstStyle>
          <a:p>
            <a:pPr lvl="0"/>
            <a:r>
              <a:rPr lang="en-US" dirty="0"/>
              <a:t>presenter name – First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270251" y="6365847"/>
            <a:ext cx="5653616" cy="279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900" i="0" baseline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4572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2pPr>
            <a:lvl3pPr marL="9144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3pPr>
            <a:lvl4pPr marL="13716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4pPr>
            <a:lvl5pPr marL="18288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5pPr>
          </a:lstStyle>
          <a:p>
            <a:pPr lvl="0"/>
            <a:r>
              <a:rPr lang="en-US" dirty="0"/>
              <a:t>Presenter Title – Second Line</a:t>
            </a:r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18"/>
          </p:nvPr>
        </p:nvSpPr>
        <p:spPr>
          <a:xfrm>
            <a:off x="9884664" y="378886"/>
            <a:ext cx="1902884" cy="3840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329474"/>
            <a:ext cx="2103120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206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128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672" userDrawn="1">
          <p15:clr>
            <a:srgbClr val="FBAE40"/>
          </p15:clr>
        </p15:guide>
        <p15:guide id="5" orient="horz" pos="1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9483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 (presenter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1147368"/>
            <a:ext cx="12192000" cy="5716456"/>
          </a:xfrm>
          <a:prstGeom prst="rect">
            <a:avLst/>
          </a:prstGeom>
          <a:solidFill>
            <a:srgbClr val="005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1440" y="2590527"/>
            <a:ext cx="11055637" cy="109037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11202" y="3722475"/>
            <a:ext cx="11480801" cy="283464"/>
          </a:xfrm>
          <a:prstGeom prst="rect">
            <a:avLst/>
          </a:prstGeom>
          <a:solidFill>
            <a:srgbClr val="002B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756" y="3627337"/>
            <a:ext cx="10921323" cy="3538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200"/>
              </a:lnSpc>
              <a:buNone/>
              <a:defRPr sz="1600" cap="all" baseline="0">
                <a:solidFill>
                  <a:srgbClr val="ECCE7B"/>
                </a:solidFill>
                <a:latin typeface="Trade Gothic Next LT Pro BdCn" panose="020B0806040303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17639" y="5714999"/>
            <a:ext cx="704088" cy="7040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B4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579044" y="5939171"/>
            <a:ext cx="5653616" cy="164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100" cap="all" baseline="0">
                <a:solidFill>
                  <a:schemeClr val="bg1"/>
                </a:solidFill>
                <a:latin typeface="Trade Gothic Next LT Pro BdCn" panose="020B0806040303020004" pitchFamily="34" charset="0"/>
              </a:defRPr>
            </a:lvl1pPr>
          </a:lstStyle>
          <a:p>
            <a:pPr lvl="0"/>
            <a:r>
              <a:rPr lang="en-US" dirty="0"/>
              <a:t>presenter name – First line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579044" y="6127060"/>
            <a:ext cx="5653616" cy="279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900" i="0" baseline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4572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2pPr>
            <a:lvl3pPr marL="9144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3pPr>
            <a:lvl4pPr marL="13716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4pPr>
            <a:lvl5pPr marL="18288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5pPr>
          </a:lstStyle>
          <a:p>
            <a:pPr lvl="0"/>
            <a:r>
              <a:rPr lang="en-US" dirty="0"/>
              <a:t>Presenter Title – Second Line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64" y="329474"/>
            <a:ext cx="2103120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929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48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576" userDrawn="1">
          <p15:clr>
            <a:srgbClr val="FBAE40"/>
          </p15:clr>
        </p15:guide>
        <p15:guide id="0" orient="horz" pos="360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(no presenter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1147368"/>
            <a:ext cx="12192000" cy="5716456"/>
          </a:xfrm>
          <a:prstGeom prst="rect">
            <a:avLst/>
          </a:prstGeom>
          <a:solidFill>
            <a:srgbClr val="005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1440" y="2590527"/>
            <a:ext cx="11055637" cy="109037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11202" y="3722475"/>
            <a:ext cx="11480801" cy="283464"/>
          </a:xfrm>
          <a:prstGeom prst="rect">
            <a:avLst/>
          </a:prstGeom>
          <a:solidFill>
            <a:srgbClr val="002B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756" y="3627337"/>
            <a:ext cx="10921323" cy="3538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200"/>
              </a:lnSpc>
              <a:buNone/>
              <a:defRPr sz="1600" cap="all" baseline="0">
                <a:solidFill>
                  <a:srgbClr val="ECCE7B"/>
                </a:solidFill>
                <a:latin typeface="Trade Gothic Next LT Pro BdCn" panose="020B0806040303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23151" y="5939171"/>
            <a:ext cx="5653616" cy="164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100" cap="all" baseline="0">
                <a:solidFill>
                  <a:schemeClr val="bg1"/>
                </a:solidFill>
                <a:latin typeface="Trade Gothic Next LT Pro BdCn" panose="020B0806040303020004" pitchFamily="34" charset="0"/>
              </a:defRPr>
            </a:lvl1pPr>
          </a:lstStyle>
          <a:p>
            <a:pPr lvl="0"/>
            <a:r>
              <a:rPr lang="en-US" dirty="0"/>
              <a:t>presenter name – first line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723151" y="6127060"/>
            <a:ext cx="5653616" cy="279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900" i="0" baseline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4572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2pPr>
            <a:lvl3pPr marL="9144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3pPr>
            <a:lvl4pPr marL="13716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4pPr>
            <a:lvl5pPr marL="18288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5pPr>
          </a:lstStyle>
          <a:p>
            <a:pPr lvl="0"/>
            <a:r>
              <a:rPr lang="en-US" dirty="0"/>
              <a:t>Presenter Title – Second Line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64" y="329474"/>
            <a:ext cx="2103120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63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48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576" userDrawn="1">
          <p15:clr>
            <a:srgbClr val="FBAE40"/>
          </p15:clr>
        </p15:guide>
        <p15:guide id="5" orient="horz" pos="36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 - w/Customer Logo (presenter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1147368"/>
            <a:ext cx="12192000" cy="5716456"/>
          </a:xfrm>
          <a:prstGeom prst="rect">
            <a:avLst/>
          </a:prstGeom>
          <a:solidFill>
            <a:srgbClr val="005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1440" y="2590527"/>
            <a:ext cx="11055637" cy="109037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11202" y="3722475"/>
            <a:ext cx="11480801" cy="283464"/>
          </a:xfrm>
          <a:prstGeom prst="rect">
            <a:avLst/>
          </a:prstGeom>
          <a:solidFill>
            <a:srgbClr val="002B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756" y="3627337"/>
            <a:ext cx="10921323" cy="3538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200"/>
              </a:lnSpc>
              <a:buNone/>
              <a:defRPr sz="1600" cap="all" baseline="0">
                <a:solidFill>
                  <a:srgbClr val="ECCE7B"/>
                </a:solidFill>
                <a:latin typeface="Trade Gothic Next LT Pro BdCn" panose="020B0806040303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17639" y="5714999"/>
            <a:ext cx="704088" cy="7040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B4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9884664" y="376792"/>
            <a:ext cx="1901952" cy="384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581912" y="5939171"/>
            <a:ext cx="5653616" cy="164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100" cap="all" baseline="0">
                <a:solidFill>
                  <a:schemeClr val="bg1"/>
                </a:solidFill>
                <a:latin typeface="Trade Gothic Next LT Pro BdCn" panose="020B0806040303020004" pitchFamily="34" charset="0"/>
              </a:defRPr>
            </a:lvl1pPr>
          </a:lstStyle>
          <a:p>
            <a:pPr lvl="0"/>
            <a:r>
              <a:rPr lang="en-US" dirty="0"/>
              <a:t>presenter name – First Line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581912" y="6127060"/>
            <a:ext cx="5653616" cy="279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900" i="0" baseline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4572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2pPr>
            <a:lvl3pPr marL="9144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3pPr>
            <a:lvl4pPr marL="13716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4pPr>
            <a:lvl5pPr marL="18288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5pPr>
          </a:lstStyle>
          <a:p>
            <a:pPr lvl="0"/>
            <a:r>
              <a:rPr lang="en-US" dirty="0"/>
              <a:t>Presenter Title – Second Line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329474"/>
            <a:ext cx="2103120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39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48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480" userDrawn="1">
          <p15:clr>
            <a:srgbClr val="FBAE40"/>
          </p15:clr>
        </p15:guide>
        <p15:guide id="5" orient="horz" pos="360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 - w/Customer Logo (no presenter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1147368"/>
            <a:ext cx="12192000" cy="5716456"/>
          </a:xfrm>
          <a:prstGeom prst="rect">
            <a:avLst/>
          </a:prstGeom>
          <a:solidFill>
            <a:srgbClr val="005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1440" y="2590527"/>
            <a:ext cx="11055637" cy="109037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11202" y="3722475"/>
            <a:ext cx="11480801" cy="283464"/>
          </a:xfrm>
          <a:prstGeom prst="rect">
            <a:avLst/>
          </a:prstGeom>
          <a:solidFill>
            <a:srgbClr val="002B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756" y="3627337"/>
            <a:ext cx="10921323" cy="3538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200"/>
              </a:lnSpc>
              <a:buNone/>
              <a:defRPr sz="1600" cap="all" baseline="0">
                <a:solidFill>
                  <a:srgbClr val="ECCE7B"/>
                </a:solidFill>
                <a:latin typeface="Trade Gothic Next LT Pro BdCn" panose="020B0806040303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9884664" y="376792"/>
            <a:ext cx="1901952" cy="384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715373" y="5939171"/>
            <a:ext cx="5653616" cy="164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100" cap="all" baseline="0">
                <a:solidFill>
                  <a:schemeClr val="bg1"/>
                </a:solidFill>
                <a:latin typeface="Trade Gothic Next LT Pro BdCn" panose="020B0806040303020004" pitchFamily="34" charset="0"/>
              </a:defRPr>
            </a:lvl1pPr>
          </a:lstStyle>
          <a:p>
            <a:pPr lvl="0"/>
            <a:r>
              <a:rPr lang="en-US" dirty="0"/>
              <a:t>presenter name – First line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715373" y="6127060"/>
            <a:ext cx="5653616" cy="279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900" i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4572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2pPr>
            <a:lvl3pPr marL="9144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3pPr>
            <a:lvl4pPr marL="13716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4pPr>
            <a:lvl5pPr marL="1828800" indent="0" algn="ctr">
              <a:buFontTx/>
              <a:buNone/>
              <a:defRPr sz="900">
                <a:latin typeface="Trade Gothic Next LT Pro Cn" panose="020B0506040303020004" pitchFamily="34" charset="0"/>
              </a:defRPr>
            </a:lvl5pPr>
          </a:lstStyle>
          <a:p>
            <a:pPr lvl="0"/>
            <a:r>
              <a:rPr lang="en-US" dirty="0"/>
              <a:t>Presenter Title – Second Line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329474"/>
            <a:ext cx="2103120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15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48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480" userDrawn="1">
          <p15:clr>
            <a:srgbClr val="FBAE40"/>
          </p15:clr>
        </p15:guide>
        <p15:guide id="5" orient="horz" pos="360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1 -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2781300" cy="6858000"/>
          </a:xfrm>
          <a:prstGeom prst="rect">
            <a:avLst/>
          </a:prstGeom>
          <a:solidFill>
            <a:srgbClr val="005B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2781300" y="0"/>
            <a:ext cx="9410700" cy="6858000"/>
          </a:xfrm>
          <a:prstGeom prst="rect">
            <a:avLst/>
          </a:prstGeom>
          <a:solidFill>
            <a:srgbClr val="3C6B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85267" y="1869632"/>
            <a:ext cx="7104828" cy="13125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FontTx/>
              <a:buNone/>
              <a:defRPr sz="6000" cap="all" baseline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2pPr>
          </a:lstStyle>
          <a:p>
            <a:pPr lvl="0"/>
            <a:r>
              <a:rPr lang="en-US" dirty="0"/>
              <a:t>Click-Edit title 1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07" y="1828861"/>
            <a:ext cx="978408" cy="981458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10630" y="1828800"/>
            <a:ext cx="2180169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1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0630" y="2314544"/>
            <a:ext cx="2180169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8697B7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2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10632" y="2771165"/>
            <a:ext cx="2180167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8697B7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3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10633" y="3227786"/>
            <a:ext cx="2180166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8697B7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4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6402" y="3652951"/>
            <a:ext cx="2184397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8697B7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5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06402" y="4084911"/>
            <a:ext cx="2184397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8697B7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6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06402" y="4522687"/>
            <a:ext cx="2184397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8697B7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7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06402" y="4919705"/>
            <a:ext cx="21843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8697B7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8</a:t>
            </a:r>
          </a:p>
        </p:txBody>
      </p:sp>
    </p:spTree>
    <p:extLst>
      <p:ext uri="{BB962C8B-B14F-4D97-AF65-F5344CB8AC3E}">
        <p14:creationId xmlns:p14="http://schemas.microsoft.com/office/powerpoint/2010/main" val="26135717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632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pos="2256" userDrawn="1">
          <p15:clr>
            <a:srgbClr val="FBAE40"/>
          </p15:clr>
        </p15:guide>
        <p15:guide id="6" orient="horz" pos="576" userDrawn="1">
          <p15:clr>
            <a:srgbClr val="FBAE40"/>
          </p15:clr>
        </p15:guide>
        <p15:guide id="7" pos="256" userDrawn="1">
          <p15:clr>
            <a:srgbClr val="FBAE40"/>
          </p15:clr>
        </p15:guide>
        <p15:guide id="8" pos="1752" userDrawn="1">
          <p15:clr>
            <a:srgbClr val="FBAE40"/>
          </p15:clr>
        </p15:guide>
        <p15:guide id="9" pos="307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1 - Quote Slide 2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005B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5504052"/>
            <a:ext cx="11379200" cy="101486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800"/>
              </a:lnSpc>
              <a:spcBef>
                <a:spcPts val="0"/>
              </a:spcBef>
              <a:buFontTx/>
              <a:buNone/>
              <a:defRPr sz="2600" b="0" i="0" baseline="0">
                <a:solidFill>
                  <a:schemeClr val="bg1"/>
                </a:solidFill>
                <a:latin typeface="Trade Gothic Next LT Pro Lt" panose="020B0403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494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1 - Quote Slide">
    <p:bg>
      <p:bgPr>
        <a:solidFill>
          <a:srgbClr val="005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1723968"/>
            <a:ext cx="11379200" cy="3429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4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7648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1 -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005B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and Proprietary – </a:t>
            </a:r>
            <a:r>
              <a:rPr lang="en-US" dirty="0" err="1"/>
              <a:t>Wellmark</a:t>
            </a:r>
            <a:r>
              <a:rPr lang="en-US" dirty="0"/>
              <a:t> Blue Cross and Blue Shield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11762" y="553475"/>
            <a:ext cx="10073838" cy="5755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 b="0" i="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4400" y="523893"/>
            <a:ext cx="640080" cy="6400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6"/>
          </p:nvPr>
        </p:nvSpPr>
        <p:spPr>
          <a:xfrm>
            <a:off x="914400" y="2073273"/>
            <a:ext cx="10369024" cy="42062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797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0" pos="57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2 -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2743199" cy="6858000"/>
          </a:xfrm>
          <a:prstGeom prst="rect">
            <a:avLst/>
          </a:prstGeom>
          <a:solidFill>
            <a:srgbClr val="14A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2743199" y="0"/>
            <a:ext cx="9448801" cy="6858000"/>
          </a:xfrm>
          <a:prstGeom prst="rect">
            <a:avLst/>
          </a:prstGeom>
          <a:solidFill>
            <a:srgbClr val="76C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85267" y="1863868"/>
            <a:ext cx="7073900" cy="13862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FontTx/>
              <a:buNone/>
              <a:defRPr sz="6000" cap="all" baseline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2pPr>
          </a:lstStyle>
          <a:p>
            <a:pPr lvl="0"/>
            <a:r>
              <a:rPr lang="en-US" dirty="0"/>
              <a:t>Click-edit title 2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2" y="1828861"/>
            <a:ext cx="978408" cy="981458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10630" y="1828800"/>
            <a:ext cx="2146773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9ED2DE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1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0630" y="2314544"/>
            <a:ext cx="2146773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2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10632" y="2771165"/>
            <a:ext cx="214206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9ED2DE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3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10633" y="3227786"/>
            <a:ext cx="214206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9ED2DE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4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6402" y="3652951"/>
            <a:ext cx="214206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9ED2DE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5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06402" y="4084911"/>
            <a:ext cx="214206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9ED2DE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6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06402" y="4522687"/>
            <a:ext cx="214206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9ED2DE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7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06402" y="4919705"/>
            <a:ext cx="214206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9ED2DE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8</a:t>
            </a:r>
          </a:p>
        </p:txBody>
      </p:sp>
    </p:spTree>
    <p:extLst>
      <p:ext uri="{BB962C8B-B14F-4D97-AF65-F5344CB8AC3E}">
        <p14:creationId xmlns:p14="http://schemas.microsoft.com/office/powerpoint/2010/main" val="169685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72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pos="2256" userDrawn="1">
          <p15:clr>
            <a:srgbClr val="FBAE40"/>
          </p15:clr>
        </p15:guide>
        <p15:guide id="6" orient="horz" pos="576" userDrawn="1">
          <p15:clr>
            <a:srgbClr val="FBAE40"/>
          </p15:clr>
        </p15:guide>
        <p15:guide id="7" pos="256" userDrawn="1">
          <p15:clr>
            <a:srgbClr val="FBAE40"/>
          </p15:clr>
        </p15:guide>
        <p15:guide id="8" pos="1608" userDrawn="1">
          <p15:clr>
            <a:srgbClr val="FBAE40"/>
          </p15:clr>
        </p15:guide>
        <p15:guide id="9" pos="307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2 - Quote Slide 2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81C7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5504052"/>
            <a:ext cx="11379200" cy="101486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800"/>
              </a:lnSpc>
              <a:spcBef>
                <a:spcPts val="0"/>
              </a:spcBef>
              <a:buFontTx/>
              <a:buNone/>
              <a:defRPr sz="2600" b="0" i="0">
                <a:solidFill>
                  <a:schemeClr val="tx1"/>
                </a:solidFill>
                <a:latin typeface="Trade Gothic Next LT Pro Lt" panose="020B0403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0009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64603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2 - Quote Slide">
    <p:bg>
      <p:bgPr>
        <a:solidFill>
          <a:srgbClr val="81C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1723968"/>
            <a:ext cx="11379200" cy="3429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4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tx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2044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2 -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14B1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09928" y="553475"/>
            <a:ext cx="10075672" cy="5755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 b="0" i="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4400" y="523893"/>
            <a:ext cx="640080" cy="6400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6"/>
          </p:nvPr>
        </p:nvSpPr>
        <p:spPr>
          <a:xfrm>
            <a:off x="914400" y="2073273"/>
            <a:ext cx="10369024" cy="42062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42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3 -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2743199" cy="6858000"/>
          </a:xfrm>
          <a:prstGeom prst="rect">
            <a:avLst/>
          </a:prstGeom>
          <a:solidFill>
            <a:srgbClr val="8E9E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2743199" y="0"/>
            <a:ext cx="9448801" cy="6858000"/>
          </a:xfrm>
          <a:prstGeom prst="rect">
            <a:avLst/>
          </a:prstGeom>
          <a:solidFill>
            <a:srgbClr val="A3B8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85267" y="1863868"/>
            <a:ext cx="7073900" cy="17689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FontTx/>
              <a:buNone/>
              <a:defRPr sz="6000" cap="all" baseline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2pPr>
          </a:lstStyle>
          <a:p>
            <a:pPr lvl="0"/>
            <a:r>
              <a:rPr lang="en-US" dirty="0"/>
              <a:t>Click-edit title 3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2" y="1828861"/>
            <a:ext cx="978408" cy="981458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97938" y="1828800"/>
            <a:ext cx="2159493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C9D2AA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1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97938" y="2308720"/>
            <a:ext cx="2159493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C9D2AA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2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397940" y="2765341"/>
            <a:ext cx="2154760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3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97941" y="3221962"/>
            <a:ext cx="2154760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C9D2AA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4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93710" y="3647127"/>
            <a:ext cx="2154760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C9D2AA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5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93710" y="4079087"/>
            <a:ext cx="2154760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C9D2AA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6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93710" y="4516863"/>
            <a:ext cx="2154760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C9D2AA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7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393710" y="4919705"/>
            <a:ext cx="2154760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C9D2AA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8</a:t>
            </a:r>
          </a:p>
        </p:txBody>
      </p:sp>
    </p:spTree>
    <p:extLst>
      <p:ext uri="{BB962C8B-B14F-4D97-AF65-F5344CB8AC3E}">
        <p14:creationId xmlns:p14="http://schemas.microsoft.com/office/powerpoint/2010/main" val="21950531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72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pos="2256" userDrawn="1">
          <p15:clr>
            <a:srgbClr val="FBAE40"/>
          </p15:clr>
        </p15:guide>
        <p15:guide id="6" orient="horz" pos="576" userDrawn="1">
          <p15:clr>
            <a:srgbClr val="FBAE40"/>
          </p15:clr>
        </p15:guide>
        <p15:guide id="7" pos="256" userDrawn="1">
          <p15:clr>
            <a:srgbClr val="FBAE40"/>
          </p15:clr>
        </p15:guide>
        <p15:guide id="8" pos="1608" userDrawn="1">
          <p15:clr>
            <a:srgbClr val="FBAE40"/>
          </p15:clr>
        </p15:guide>
        <p15:guide id="9" pos="307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3 - Quote Slide 2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99B1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5504052"/>
            <a:ext cx="11379200" cy="101486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800"/>
              </a:lnSpc>
              <a:spcBef>
                <a:spcPts val="0"/>
              </a:spcBef>
              <a:buFontTx/>
              <a:buNone/>
              <a:defRPr sz="2600" b="1" i="1">
                <a:solidFill>
                  <a:schemeClr val="bg1"/>
                </a:solidFill>
                <a:latin typeface="Trade Gothic Next LT Pro Lt" panose="020B0403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233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3 - Quote Slide">
    <p:bg>
      <p:bgPr>
        <a:solidFill>
          <a:srgbClr val="99B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1723968"/>
            <a:ext cx="11379200" cy="3429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4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954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3 -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99B1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09928" y="553475"/>
            <a:ext cx="10075672" cy="5755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 b="0" i="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4400" y="523893"/>
            <a:ext cx="640080" cy="6400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6"/>
          </p:nvPr>
        </p:nvSpPr>
        <p:spPr>
          <a:xfrm>
            <a:off x="914400" y="2073273"/>
            <a:ext cx="10369024" cy="42062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935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4 -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2831253" cy="6858000"/>
          </a:xfrm>
          <a:prstGeom prst="rect">
            <a:avLst/>
          </a:prstGeom>
          <a:solidFill>
            <a:srgbClr val="8E53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2743199" y="0"/>
            <a:ext cx="9448801" cy="6858000"/>
          </a:xfrm>
          <a:prstGeom prst="rect">
            <a:avLst/>
          </a:prstGeom>
          <a:solidFill>
            <a:srgbClr val="9F71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85267" y="1863868"/>
            <a:ext cx="7073900" cy="17689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FontTx/>
              <a:buNone/>
              <a:defRPr sz="6000" cap="all" baseline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2pPr>
          </a:lstStyle>
          <a:p>
            <a:pPr lvl="0"/>
            <a:r>
              <a:rPr lang="en-US" dirty="0"/>
              <a:t>Click-edit title 4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2" y="1828861"/>
            <a:ext cx="978408" cy="981458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10630" y="1828800"/>
            <a:ext cx="2146773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BC9ECA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1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0630" y="2308720"/>
            <a:ext cx="2146773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BC9ECA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2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10632" y="2765341"/>
            <a:ext cx="214206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BC9ECA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3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10633" y="3221962"/>
            <a:ext cx="214206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4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6402" y="3647127"/>
            <a:ext cx="214206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BC9ECA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5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06402" y="4079087"/>
            <a:ext cx="214206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BC9ECA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6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06402" y="4516863"/>
            <a:ext cx="214206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BC9ECA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7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06402" y="4919705"/>
            <a:ext cx="214206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BC9ECA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8</a:t>
            </a:r>
          </a:p>
        </p:txBody>
      </p:sp>
    </p:spTree>
    <p:extLst>
      <p:ext uri="{BB962C8B-B14F-4D97-AF65-F5344CB8AC3E}">
        <p14:creationId xmlns:p14="http://schemas.microsoft.com/office/powerpoint/2010/main" val="10147823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72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pos="2256" userDrawn="1">
          <p15:clr>
            <a:srgbClr val="FBAE40"/>
          </p15:clr>
        </p15:guide>
        <p15:guide id="6" orient="horz" pos="576" userDrawn="1">
          <p15:clr>
            <a:srgbClr val="FBAE40"/>
          </p15:clr>
        </p15:guide>
        <p15:guide id="7" pos="256" userDrawn="1">
          <p15:clr>
            <a:srgbClr val="FBAE40"/>
          </p15:clr>
        </p15:guide>
        <p15:guide id="8" pos="1608" userDrawn="1">
          <p15:clr>
            <a:srgbClr val="FBAE40"/>
          </p15:clr>
        </p15:guide>
        <p15:guide id="9" pos="3072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4 - Quote Slide 2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8E53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5504052"/>
            <a:ext cx="11379200" cy="101486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800"/>
              </a:lnSpc>
              <a:spcBef>
                <a:spcPts val="0"/>
              </a:spcBef>
              <a:buFontTx/>
              <a:buNone/>
              <a:defRPr sz="2600" b="0" i="0">
                <a:solidFill>
                  <a:schemeClr val="bg1"/>
                </a:solidFill>
                <a:latin typeface="Trade Gothic Next LT Pro Lt" panose="020B0403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565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4 - Quote Slide">
    <p:bg>
      <p:bgPr>
        <a:solidFill>
          <a:srgbClr val="8E5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1723968"/>
            <a:ext cx="11379200" cy="3429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4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90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4 -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8E53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09928" y="553475"/>
            <a:ext cx="9943211" cy="5755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 b="0" i="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4400" y="523893"/>
            <a:ext cx="640080" cy="6400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6"/>
          </p:nvPr>
        </p:nvSpPr>
        <p:spPr>
          <a:xfrm>
            <a:off x="914400" y="2073273"/>
            <a:ext cx="10369024" cy="42062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36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29584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5 -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2743199" cy="6858000"/>
          </a:xfrm>
          <a:prstGeom prst="rect">
            <a:avLst/>
          </a:prstGeom>
          <a:solidFill>
            <a:srgbClr val="EFB2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2743199" y="0"/>
            <a:ext cx="9448801" cy="6863824"/>
          </a:xfrm>
          <a:prstGeom prst="rect">
            <a:avLst/>
          </a:prstGeom>
          <a:solidFill>
            <a:srgbClr val="EFB24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85267" y="1875516"/>
            <a:ext cx="7073900" cy="17689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FontTx/>
              <a:buNone/>
              <a:defRPr sz="6000" cap="all" baseline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2pPr>
          </a:lstStyle>
          <a:p>
            <a:pPr lvl="0"/>
            <a:r>
              <a:rPr lang="en-US" dirty="0"/>
              <a:t>Click-edit title 5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2" y="1828861"/>
            <a:ext cx="978408" cy="981458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56843" y="1828800"/>
            <a:ext cx="2200677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u="none" cap="all" baseline="0">
                <a:solidFill>
                  <a:srgbClr val="F4CB80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1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56843" y="2308720"/>
            <a:ext cx="2200677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F4CB80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2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356846" y="2765341"/>
            <a:ext cx="2195854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F4CB80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3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56846" y="3220600"/>
            <a:ext cx="2195854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F4CB80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4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56846" y="3647127"/>
            <a:ext cx="2195854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chemeClr val="bg1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5</a:t>
            </a:r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56846" y="4079087"/>
            <a:ext cx="2195854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F4CB80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6</a:t>
            </a:r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356846" y="4516863"/>
            <a:ext cx="2195854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F4CB80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7</a:t>
            </a:r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356846" y="4919705"/>
            <a:ext cx="2195854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F4CB80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8</a:t>
            </a:r>
          </a:p>
        </p:txBody>
      </p:sp>
    </p:spTree>
    <p:extLst>
      <p:ext uri="{BB962C8B-B14F-4D97-AF65-F5344CB8AC3E}">
        <p14:creationId xmlns:p14="http://schemas.microsoft.com/office/powerpoint/2010/main" val="6994962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72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pos="2256" userDrawn="1">
          <p15:clr>
            <a:srgbClr val="FBAE40"/>
          </p15:clr>
        </p15:guide>
        <p15:guide id="6" orient="horz" pos="576" userDrawn="1">
          <p15:clr>
            <a:srgbClr val="FBAE40"/>
          </p15:clr>
        </p15:guide>
        <p15:guide id="7" pos="256" userDrawn="1">
          <p15:clr>
            <a:srgbClr val="FBAE40"/>
          </p15:clr>
        </p15:guide>
        <p15:guide id="8" pos="1608" userDrawn="1">
          <p15:clr>
            <a:srgbClr val="FBAE40"/>
          </p15:clr>
        </p15:guide>
        <p15:guide id="9" pos="3072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5 - Quote Slide 2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EFB2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5504052"/>
            <a:ext cx="11379200" cy="101486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800"/>
              </a:lnSpc>
              <a:spcBef>
                <a:spcPts val="0"/>
              </a:spcBef>
              <a:buFontTx/>
              <a:buNone/>
              <a:defRPr sz="2600" b="0" i="0">
                <a:solidFill>
                  <a:schemeClr val="bg1"/>
                </a:solidFill>
                <a:latin typeface="Trade Gothic Next LT Pro Lt" panose="020B0403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315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5 - Quote Slide">
    <p:bg>
      <p:bgPr>
        <a:solidFill>
          <a:srgbClr val="EFB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1723968"/>
            <a:ext cx="11379200" cy="3429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4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7779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5 -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EFB2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09928" y="553475"/>
            <a:ext cx="9943211" cy="5755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 b="0" i="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4400" y="523893"/>
            <a:ext cx="640080" cy="6400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6"/>
          </p:nvPr>
        </p:nvSpPr>
        <p:spPr>
          <a:xfrm>
            <a:off x="914400" y="2073273"/>
            <a:ext cx="10369024" cy="42062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22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6 -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2743199" cy="6858000"/>
          </a:xfrm>
          <a:prstGeom prst="rect">
            <a:avLst/>
          </a:prstGeom>
          <a:solidFill>
            <a:srgbClr val="E36A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2743199" y="0"/>
            <a:ext cx="9448801" cy="6858000"/>
          </a:xfrm>
          <a:prstGeom prst="rect">
            <a:avLst/>
          </a:prstGeom>
          <a:solidFill>
            <a:srgbClr val="EEA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85267" y="1875521"/>
            <a:ext cx="7073900" cy="17689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FontTx/>
              <a:buNone/>
              <a:defRPr sz="6000" cap="all" baseline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2pPr>
          </a:lstStyle>
          <a:p>
            <a:pPr lvl="0"/>
            <a:r>
              <a:rPr lang="en-US" dirty="0"/>
              <a:t>Click-edit title 6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2" y="1828861"/>
            <a:ext cx="978408" cy="981458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6399" y="1828790"/>
            <a:ext cx="2151013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u="none" cap="all" baseline="0">
                <a:solidFill>
                  <a:srgbClr val="EC9C8C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1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06399" y="2308709"/>
            <a:ext cx="2151013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EC9C8C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2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06402" y="2765330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EC9C8C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3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6402" y="3220589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EC9C8C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4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06402" y="3647116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EC9C8C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5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06402" y="4079076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chemeClr val="bg1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6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06402" y="4516852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EC9C8C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7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406402" y="4919694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EC9C8C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8</a:t>
            </a:r>
          </a:p>
        </p:txBody>
      </p:sp>
    </p:spTree>
    <p:extLst>
      <p:ext uri="{BB962C8B-B14F-4D97-AF65-F5344CB8AC3E}">
        <p14:creationId xmlns:p14="http://schemas.microsoft.com/office/powerpoint/2010/main" val="3675924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72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pos="2256" userDrawn="1">
          <p15:clr>
            <a:srgbClr val="FBAE40"/>
          </p15:clr>
        </p15:guide>
        <p15:guide id="6" orient="horz" pos="576" userDrawn="1">
          <p15:clr>
            <a:srgbClr val="FBAE40"/>
          </p15:clr>
        </p15:guide>
        <p15:guide id="7" pos="256" userDrawn="1">
          <p15:clr>
            <a:srgbClr val="FBAE40"/>
          </p15:clr>
        </p15:guide>
        <p15:guide id="8" pos="1608" userDrawn="1">
          <p15:clr>
            <a:srgbClr val="FBAE40"/>
          </p15:clr>
        </p15:guide>
        <p15:guide id="9" pos="307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6 - Quote Slide 2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E36A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5504052"/>
            <a:ext cx="11379200" cy="101486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800"/>
              </a:lnSpc>
              <a:spcBef>
                <a:spcPts val="0"/>
              </a:spcBef>
              <a:buFontTx/>
              <a:buNone/>
              <a:defRPr sz="2600" b="0" i="0">
                <a:solidFill>
                  <a:schemeClr val="bg1"/>
                </a:solidFill>
                <a:latin typeface="Trade Gothic Next LT Pro Lt" panose="020B0403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386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6 - Quote Slide">
    <p:bg>
      <p:bgPr>
        <a:solidFill>
          <a:srgbClr val="E36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1723968"/>
            <a:ext cx="11379200" cy="3429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4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907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6 -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E36A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840449" y="553475"/>
            <a:ext cx="9943211" cy="5755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 b="0" i="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4400" y="523893"/>
            <a:ext cx="640080" cy="6400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6"/>
          </p:nvPr>
        </p:nvSpPr>
        <p:spPr>
          <a:xfrm>
            <a:off x="914400" y="2073273"/>
            <a:ext cx="10369024" cy="42062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52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7 -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rgbClr val="579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2743200" y="0"/>
            <a:ext cx="9448801" cy="6858000"/>
          </a:xfrm>
          <a:prstGeom prst="rect">
            <a:avLst/>
          </a:prstGeom>
          <a:solidFill>
            <a:srgbClr val="7FAF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85267" y="1863871"/>
            <a:ext cx="7073900" cy="17689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FontTx/>
              <a:buNone/>
              <a:defRPr sz="6000" cap="all" baseline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2pPr>
          </a:lstStyle>
          <a:p>
            <a:pPr lvl="0"/>
            <a:r>
              <a:rPr lang="en-US" dirty="0"/>
              <a:t>Click-edit title 7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2" y="1828861"/>
            <a:ext cx="978408" cy="981458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6399" y="1828800"/>
            <a:ext cx="2151013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u="none" cap="all" baseline="0">
                <a:solidFill>
                  <a:srgbClr val="79ABB3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1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06399" y="2308720"/>
            <a:ext cx="2151013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79ABB3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2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06402" y="2765341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79ABB3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3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6402" y="3220600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79ABB3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4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06402" y="3647127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79ABB3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5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06402" y="4079087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79ABB3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6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06402" y="4516863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chemeClr val="bg1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7</a:t>
            </a:r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406402" y="4919705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lang="en-US" sz="1400" kern="1200" cap="all" baseline="0" dirty="0" smtClean="0">
                <a:solidFill>
                  <a:srgbClr val="79ABB3"/>
                </a:solidFill>
                <a:latin typeface="Trade Gothic Next LT Pro BoldCm" panose="020B0808040303020004" pitchFamily="34" charset="0"/>
                <a:ea typeface="+mn-ea"/>
                <a:cs typeface="+mn-cs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title 8</a:t>
            </a:r>
          </a:p>
        </p:txBody>
      </p:sp>
    </p:spTree>
    <p:extLst>
      <p:ext uri="{BB962C8B-B14F-4D97-AF65-F5344CB8AC3E}">
        <p14:creationId xmlns:p14="http://schemas.microsoft.com/office/powerpoint/2010/main" val="1240426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72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pos="2256" userDrawn="1">
          <p15:clr>
            <a:srgbClr val="FBAE40"/>
          </p15:clr>
        </p15:guide>
        <p15:guide id="6" orient="horz" pos="576" userDrawn="1">
          <p15:clr>
            <a:srgbClr val="FBAE40"/>
          </p15:clr>
        </p15:guide>
        <p15:guide id="7" pos="256" userDrawn="1">
          <p15:clr>
            <a:srgbClr val="FBAE40"/>
          </p15:clr>
        </p15:guide>
        <p15:guide id="8" pos="1608" userDrawn="1">
          <p15:clr>
            <a:srgbClr val="FBAE40"/>
          </p15:clr>
        </p15:guide>
        <p15:guide id="9" pos="3072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7 - Quote Slide 2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579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5504052"/>
            <a:ext cx="11379200" cy="101486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800"/>
              </a:lnSpc>
              <a:spcBef>
                <a:spcPts val="0"/>
              </a:spcBef>
              <a:buFontTx/>
              <a:buNone/>
              <a:defRPr sz="2600" b="1" i="1">
                <a:solidFill>
                  <a:schemeClr val="bg1"/>
                </a:solidFill>
                <a:latin typeface="Trade Gothic Next LT Pro Lt" panose="020B0403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922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80527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7 - Quote Slide">
    <p:bg>
      <p:bgPr>
        <a:solidFill>
          <a:srgbClr val="579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1723968"/>
            <a:ext cx="11379200" cy="3429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4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051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7 -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579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09928" y="553475"/>
            <a:ext cx="10075672" cy="5755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 b="0" i="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4400" y="523893"/>
            <a:ext cx="640080" cy="6400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6"/>
          </p:nvPr>
        </p:nvSpPr>
        <p:spPr>
          <a:xfrm>
            <a:off x="914400" y="2073273"/>
            <a:ext cx="10369024" cy="42062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85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8 -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2743199" cy="6858000"/>
          </a:xfrm>
          <a:prstGeom prst="rect">
            <a:avLst/>
          </a:prstGeom>
          <a:solidFill>
            <a:srgbClr val="F58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2743199" y="0"/>
            <a:ext cx="9448801" cy="6858000"/>
          </a:xfrm>
          <a:prstGeom prst="rect">
            <a:avLst/>
          </a:prstGeom>
          <a:solidFill>
            <a:srgbClr val="F8A6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85267" y="1869698"/>
            <a:ext cx="7073900" cy="17689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400"/>
              </a:lnSpc>
              <a:spcBef>
                <a:spcPts val="0"/>
              </a:spcBef>
              <a:buFontTx/>
              <a:buNone/>
              <a:defRPr sz="6000" cap="all" baseline="0">
                <a:solidFill>
                  <a:schemeClr val="bg1"/>
                </a:solidFill>
                <a:latin typeface="Trade Gothic Next LT Pro Cn" panose="020B0506040303020004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2pPr>
          </a:lstStyle>
          <a:p>
            <a:pPr lvl="0"/>
            <a:r>
              <a:rPr lang="en-US" dirty="0"/>
              <a:t>Click-edit title 8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2" y="1828861"/>
            <a:ext cx="978408" cy="981458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06399" y="1828800"/>
            <a:ext cx="2151013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u="none" cap="all" baseline="0">
                <a:solidFill>
                  <a:srgbClr val="F8A674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1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06399" y="2308720"/>
            <a:ext cx="2151013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F8A674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2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06402" y="2765341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F8A674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3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06402" y="3647127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F8A674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5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6402" y="3220600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F8A674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4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406402" y="4079087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F8A674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6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06402" y="4516863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rgbClr val="F8A674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7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06402" y="4919705"/>
            <a:ext cx="2146298" cy="279551"/>
          </a:xfrm>
          <a:prstGeom prst="rect">
            <a:avLst/>
          </a:prstGeom>
          <a:ln w="12700"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40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  <a:lvl2pPr>
              <a:defRPr sz="1600">
                <a:latin typeface="Trade Gothic Next LT Pro BoldCm" panose="020B0808040303020004" pitchFamily="34" charset="0"/>
              </a:defRPr>
            </a:lvl2pPr>
            <a:lvl3pPr>
              <a:defRPr sz="1600">
                <a:latin typeface="Trade Gothic Next LT Pro BoldCm" panose="020B0808040303020004" pitchFamily="34" charset="0"/>
              </a:defRPr>
            </a:lvl3pPr>
            <a:lvl4pPr>
              <a:defRPr sz="1600">
                <a:latin typeface="Trade Gothic Next LT Pro BoldCm" panose="020B0808040303020004" pitchFamily="34" charset="0"/>
              </a:defRPr>
            </a:lvl4pPr>
            <a:lvl5pPr>
              <a:defRPr sz="1600">
                <a:latin typeface="Trade Gothic Next LT Pro BoldCm" panose="020B0808040303020004" pitchFamily="34" charset="0"/>
              </a:defRPr>
            </a:lvl5pPr>
          </a:lstStyle>
          <a:p>
            <a:pPr lvl="0"/>
            <a:r>
              <a:rPr lang="en-US" dirty="0"/>
              <a:t>Click to edit title 8</a:t>
            </a:r>
          </a:p>
        </p:txBody>
      </p:sp>
    </p:spTree>
    <p:extLst>
      <p:ext uri="{BB962C8B-B14F-4D97-AF65-F5344CB8AC3E}">
        <p14:creationId xmlns:p14="http://schemas.microsoft.com/office/powerpoint/2010/main" val="543550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72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pos="2112" userDrawn="1">
          <p15:clr>
            <a:srgbClr val="FBAE40"/>
          </p15:clr>
        </p15:guide>
        <p15:guide id="6" orient="horz" pos="576" userDrawn="1">
          <p15:clr>
            <a:srgbClr val="FBAE40"/>
          </p15:clr>
        </p15:guide>
        <p15:guide id="7" pos="256" userDrawn="1">
          <p15:clr>
            <a:srgbClr val="FBAE40"/>
          </p15:clr>
        </p15:guide>
        <p15:guide id="8" pos="1608" userDrawn="1">
          <p15:clr>
            <a:srgbClr val="FBAE40"/>
          </p15:clr>
        </p15:guide>
        <p15:guide id="9" pos="3072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8 - Quote Slide 2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F58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5504052"/>
            <a:ext cx="11379200" cy="101486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800"/>
              </a:lnSpc>
              <a:spcBef>
                <a:spcPts val="0"/>
              </a:spcBef>
              <a:buFontTx/>
              <a:buNone/>
              <a:defRPr sz="2600" b="0" i="0">
                <a:solidFill>
                  <a:schemeClr val="bg1"/>
                </a:solidFill>
                <a:latin typeface="Trade Gothic Next LT Pro Lt" panose="020B0403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5684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8 - Quote Slide">
    <p:bg>
      <p:bgPr>
        <a:solidFill>
          <a:srgbClr val="F58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459" y="1723968"/>
            <a:ext cx="11379200" cy="3429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4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908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8 -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F58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09928" y="553475"/>
            <a:ext cx="10075672" cy="5755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 b="0" i="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14400" y="523893"/>
            <a:ext cx="640080" cy="6400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6"/>
          </p:nvPr>
        </p:nvSpPr>
        <p:spPr>
          <a:xfrm>
            <a:off x="914400" y="2073273"/>
            <a:ext cx="10369024" cy="42062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40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6918"/>
            <a:ext cx="10871200" cy="6501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1838"/>
            <a:ext cx="10871200" cy="1303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900"/>
              </a:spcBef>
              <a:buFontTx/>
              <a:buNone/>
              <a:defRPr sz="2400"/>
            </a:lvl1pPr>
            <a:lvl2pPr marL="742950" indent="-28575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/>
            </a:lvl2pPr>
            <a:lvl3pPr marL="1143000" indent="-228600">
              <a:spcBef>
                <a:spcPts val="0"/>
              </a:spcBef>
              <a:spcAft>
                <a:spcPts val="900"/>
              </a:spcAft>
              <a:buFont typeface="Trade Gothic Next LT Pro" panose="020B0503040303020004" pitchFamily="34" charset="0"/>
              <a:buChar char="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8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orient="horz" pos="504" userDrawn="1">
          <p15:clr>
            <a:srgbClr val="FBAE40"/>
          </p15:clr>
        </p15:guide>
        <p15:guide id="4" orient="horz" pos="936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326" y="706918"/>
            <a:ext cx="7308275" cy="6501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325" y="1421839"/>
            <a:ext cx="7308275" cy="45820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900"/>
              </a:spcBef>
              <a:buFontTx/>
              <a:buNone/>
              <a:defRPr sz="2400"/>
            </a:lvl1pPr>
            <a:lvl2pPr marL="742950" indent="-28575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/>
            </a:lvl2pPr>
            <a:lvl3pPr marL="1143000" indent="-228600">
              <a:spcBef>
                <a:spcPts val="0"/>
              </a:spcBef>
              <a:spcAft>
                <a:spcPts val="900"/>
              </a:spcAft>
              <a:buFont typeface="Trade Gothic Next LT Pro" panose="020B0503040303020004" pitchFamily="34" charset="0"/>
              <a:buChar char="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90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92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orient="horz" pos="504" userDrawn="1">
          <p15:clr>
            <a:srgbClr val="FBAE40"/>
          </p15:clr>
        </p15:guide>
        <p15:guide id="4" orient="horz" pos="936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83138" y="0"/>
            <a:ext cx="4108863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6918"/>
            <a:ext cx="6812477" cy="6501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1839"/>
            <a:ext cx="6812477" cy="45820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900"/>
              </a:spcBef>
              <a:buFontTx/>
              <a:buNone/>
              <a:defRPr sz="2400"/>
            </a:lvl1pPr>
            <a:lvl2pPr marL="742950" indent="-28575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400"/>
            </a:lvl2pPr>
            <a:lvl3pPr marL="1143000" indent="-228600">
              <a:spcBef>
                <a:spcPts val="0"/>
              </a:spcBef>
              <a:spcAft>
                <a:spcPts val="900"/>
              </a:spcAft>
              <a:buFont typeface="Trade Gothic Next LT Pro" panose="020B0503040303020004" pitchFamily="34" charset="0"/>
              <a:buChar char="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68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orient="horz" pos="504" userDrawn="1">
          <p15:clr>
            <a:srgbClr val="FBAE40"/>
          </p15:clr>
        </p15:guide>
        <p15:guide id="4" orient="horz" pos="936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Conten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706918"/>
            <a:ext cx="10982507" cy="6501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1839"/>
            <a:ext cx="3970165" cy="45820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FontTx/>
              <a:buNone/>
              <a:defRPr sz="2000"/>
            </a:lvl1pPr>
            <a:lvl2pPr marL="460375" indent="-2333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973138" indent="-285750">
              <a:spcBef>
                <a:spcPts val="0"/>
              </a:spcBef>
              <a:spcAft>
                <a:spcPts val="600"/>
              </a:spcAft>
              <a:buFont typeface="Trade Gothic Next LT Pro" panose="020B0503040303020004" pitchFamily="34" charset="0"/>
              <a:buChar char="−"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81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orient="horz" pos="504" userDrawn="1">
          <p15:clr>
            <a:srgbClr val="FBAE40"/>
          </p15:clr>
        </p15:guide>
        <p15:guide id="4" orient="horz" pos="9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81882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09728" y="800099"/>
            <a:ext cx="4800600" cy="48006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75504" y="1828801"/>
            <a:ext cx="6610096" cy="38404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900"/>
              </a:spcBef>
              <a:buFontTx/>
              <a:buNone/>
              <a:defRPr>
                <a:latin typeface="Trade Gothic Next LT Pro Cn" panose="020B0506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530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92" userDrawn="1">
          <p15:clr>
            <a:srgbClr val="FBAE40"/>
          </p15:clr>
        </p15:guide>
        <p15:guide id="2" pos="3648" userDrawn="1">
          <p15:clr>
            <a:srgbClr val="FBAE40"/>
          </p15:clr>
        </p15:guide>
        <p15:guide id="3" orient="horz" pos="504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Content Slide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11262" y="1399974"/>
            <a:ext cx="4800600" cy="48006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74827" y="1828800"/>
            <a:ext cx="6610773" cy="34767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900"/>
              </a:spcBef>
              <a:buFontTx/>
              <a:buNone/>
              <a:defRPr>
                <a:latin typeface="Trade Gothic Next LT Pro Cn" panose="020B0506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1" y="706918"/>
            <a:ext cx="10982507" cy="6501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339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92" userDrawn="1">
          <p15:clr>
            <a:srgbClr val="FBAE40"/>
          </p15:clr>
        </p15:guide>
        <p15:guide id="2" pos="3648" userDrawn="1">
          <p15:clr>
            <a:srgbClr val="FBAE40"/>
          </p15:clr>
        </p15:guide>
        <p15:guide id="3" orient="horz" pos="504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14400" y="1600200"/>
            <a:ext cx="5181600" cy="3758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4000">
                <a:latin typeface="Trade Gothic Next LT Pro Cm" panose="020B05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607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012341" y="1600200"/>
            <a:ext cx="4775843" cy="3758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4000">
                <a:latin typeface="Trade Gothic Next LT Pro Cm" panose="020B05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8216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Brief Explana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6918"/>
            <a:ext cx="10871200" cy="6501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t>‹#›</a:t>
            </a:fld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914400" y="1828800"/>
            <a:ext cx="5624240" cy="39306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998542" y="1758912"/>
            <a:ext cx="4787057" cy="354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900"/>
              </a:spcBef>
              <a:buFontTx/>
              <a:buNone/>
              <a:defRPr sz="2400">
                <a:latin typeface="Trade Gothic Next LT Pro" panose="020B0503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14400" y="6249991"/>
            <a:ext cx="10871200" cy="2498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00" i="1">
                <a:latin typeface="Trade Gothic Next LT Pro" panose="020B0503040303020004" pitchFamily="34" charset="0"/>
              </a:defRPr>
            </a:lvl1pPr>
            <a:lvl2pPr>
              <a:defRPr sz="900">
                <a:latin typeface="Trade Gothic Next LT Pro" panose="020B0503040303020004" pitchFamily="34" charset="0"/>
              </a:defRPr>
            </a:lvl2pPr>
            <a:lvl3pPr>
              <a:defRPr sz="900">
                <a:latin typeface="Trade Gothic Next LT Pro" panose="020B0503040303020004" pitchFamily="34" charset="0"/>
              </a:defRPr>
            </a:lvl3pPr>
            <a:lvl4pPr>
              <a:defRPr sz="900">
                <a:latin typeface="Trade Gothic Next LT Pro" panose="020B0503040303020004" pitchFamily="34" charset="0"/>
              </a:defRPr>
            </a:lvl4pPr>
            <a:lvl5pPr marL="1828800" indent="0">
              <a:buNone/>
              <a:defRPr sz="900">
                <a:latin typeface="Trade Gothic Next LT Pro" panose="020B05030403030200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3371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orient="horz" pos="504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6918"/>
            <a:ext cx="10668000" cy="6501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1386179"/>
            <a:ext cx="10871200" cy="396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5"/>
          </p:nvPr>
        </p:nvSpPr>
        <p:spPr>
          <a:xfrm>
            <a:off x="914402" y="1881516"/>
            <a:ext cx="10352617" cy="38844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600" b="1">
                <a:latin typeface="Trade Gothic Next LT Pro BdCn" panose="020B08060403030200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378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  <p15:guide id="2" orient="horz" pos="504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06918"/>
            <a:ext cx="10668000" cy="6501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cap="all" baseline="0">
                <a:latin typeface="Trade Gothic Next LT Pro BoldCm" panose="020B0808040303020004" pitchFamily="34" charset="0"/>
              </a:defRPr>
            </a:lvl1pPr>
          </a:lstStyle>
          <a:p>
            <a:r>
              <a:rPr lang="en-US" dirty="0"/>
              <a:t>Click to edit presenter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42776" y="1386178"/>
            <a:ext cx="9048377" cy="49130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2000">
                <a:latin typeface="Trade Gothic Next LT Pro Cn" panose="020B05060403030200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385888"/>
            <a:ext cx="1271016" cy="178308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icon</a:t>
            </a:r>
            <a:br>
              <a:rPr lang="en-US" dirty="0"/>
            </a:br>
            <a:r>
              <a:rPr lang="en-US" dirty="0"/>
              <a:t>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4529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orient="horz" pos="50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solidFill>
          <a:srgbClr val="005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81" y="5266790"/>
            <a:ext cx="3008376" cy="8503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03670" y="6115415"/>
            <a:ext cx="8029636" cy="477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650" dirty="0">
                <a:solidFill>
                  <a:schemeClr val="bg1"/>
                </a:solidFill>
                <a:latin typeface="Trade Gothic Next LT Pro" panose="020B0503040303020004" pitchFamily="34" charset="0"/>
              </a:rPr>
              <a:t>Wellmark Blue Cross and Blue Shield</a:t>
            </a:r>
            <a:r>
              <a:rPr lang="en-US" sz="650" baseline="0" dirty="0">
                <a:solidFill>
                  <a:schemeClr val="bg1"/>
                </a:solidFill>
                <a:latin typeface="Trade Gothic Next LT Pro" panose="020B0503040303020004" pitchFamily="34" charset="0"/>
              </a:rPr>
              <a:t> of Iowa, Wellmark Health Plan of Iowa, Inc.,</a:t>
            </a:r>
            <a:br>
              <a:rPr lang="en-US" sz="650" baseline="0" dirty="0">
                <a:solidFill>
                  <a:schemeClr val="bg1"/>
                </a:solidFill>
                <a:latin typeface="Trade Gothic Next LT Pro" panose="020B0503040303020004" pitchFamily="34" charset="0"/>
              </a:rPr>
            </a:br>
            <a:r>
              <a:rPr lang="en-US" sz="650" baseline="0" dirty="0">
                <a:solidFill>
                  <a:schemeClr val="bg1"/>
                </a:solidFill>
                <a:latin typeface="Trade Gothic Next LT Pro" panose="020B0503040303020004" pitchFamily="34" charset="0"/>
              </a:rPr>
              <a:t>Wellmark Value Health Plan, Inc. and Wellmark Blue Cross and Blue Shield of South Dakota are</a:t>
            </a:r>
            <a:br>
              <a:rPr lang="en-US" sz="650" baseline="0" dirty="0">
                <a:solidFill>
                  <a:schemeClr val="bg1"/>
                </a:solidFill>
                <a:latin typeface="Trade Gothic Next LT Pro" panose="020B0503040303020004" pitchFamily="34" charset="0"/>
              </a:rPr>
            </a:br>
            <a:r>
              <a:rPr lang="en-US" sz="650" baseline="0" dirty="0">
                <a:solidFill>
                  <a:schemeClr val="bg1"/>
                </a:solidFill>
                <a:latin typeface="Trade Gothic Next LT Pro" panose="020B0503040303020004" pitchFamily="34" charset="0"/>
              </a:rPr>
              <a:t>independent licensees of the Blue Cross and Blue Shield Association.</a:t>
            </a:r>
          </a:p>
          <a:p>
            <a:pPr>
              <a:spcBef>
                <a:spcPts val="600"/>
              </a:spcBef>
            </a:pPr>
            <a:r>
              <a:rPr lang="en-US" sz="650" dirty="0">
                <a:solidFill>
                  <a:schemeClr val="bg1"/>
                </a:solidFill>
                <a:latin typeface="Trade Gothic Next LT Pro" panose="020B0503040303020004" pitchFamily="34" charset="0"/>
              </a:rPr>
              <a:t>Confidential and Proprietary – </a:t>
            </a:r>
            <a:r>
              <a:rPr lang="en-US" sz="650" dirty="0" err="1">
                <a:solidFill>
                  <a:schemeClr val="bg1"/>
                </a:solidFill>
                <a:latin typeface="Trade Gothic Next LT Pro" panose="020B0503040303020004" pitchFamily="34" charset="0"/>
              </a:rPr>
              <a:t>Wellmark</a:t>
            </a:r>
            <a:r>
              <a:rPr lang="en-US" sz="650" dirty="0">
                <a:solidFill>
                  <a:schemeClr val="bg1"/>
                </a:solidFill>
                <a:latin typeface="Trade Gothic Next LT Pro" panose="020B0503040303020004" pitchFamily="34" charset="0"/>
              </a:rPr>
              <a:t> Blue Cross and Blue Shield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04384" y="3656903"/>
            <a:ext cx="6096000" cy="16843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100" b="0" baseline="0">
                <a:solidFill>
                  <a:schemeClr val="bg1"/>
                </a:solidFill>
                <a:latin typeface="Trade Gothic Next LT Pro BdCn" panose="020B0806040303020004" pitchFamily="34" charset="0"/>
              </a:defRPr>
            </a:lvl1pPr>
          </a:lstStyle>
          <a:p>
            <a:pPr lvl="0"/>
            <a:r>
              <a:rPr lang="en-US" dirty="0"/>
              <a:t>Click to edit [PRESENTER NAME – ALL CAPS]   |   [email – lowercase]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65595" y="2225511"/>
            <a:ext cx="10770140" cy="11758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8000" cap="all" baseline="0">
                <a:solidFill>
                  <a:schemeClr val="bg1"/>
                </a:solidFill>
                <a:latin typeface="Trade Gothic Next LT Pro BoldCm" panose="020B0808040303020004" pitchFamily="34" charset="0"/>
              </a:defRPr>
            </a:lvl1pPr>
          </a:lstStyle>
          <a:p>
            <a:pPr lvl="0"/>
            <a:r>
              <a:rPr lang="en-US" dirty="0"/>
              <a:t>Click to add thank you!</a:t>
            </a:r>
          </a:p>
        </p:txBody>
      </p:sp>
    </p:spTree>
    <p:extLst>
      <p:ext uri="{BB962C8B-B14F-4D97-AF65-F5344CB8AC3E}">
        <p14:creationId xmlns:p14="http://schemas.microsoft.com/office/powerpoint/2010/main" val="10979594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0998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0584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F106E-C4B4-4867-9337-DE834927313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and Proprietary – Wellmark Blue Cross and Blue Shield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DD272-1859-104E-B261-F976C62F4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73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649" r:id="rId18"/>
    <p:sldLayoutId id="2147483662" r:id="rId19"/>
    <p:sldLayoutId id="2147483658" r:id="rId20"/>
    <p:sldLayoutId id="2147483694" r:id="rId21"/>
    <p:sldLayoutId id="2147483660" r:id="rId22"/>
    <p:sldLayoutId id="2147483695" r:id="rId23"/>
    <p:sldLayoutId id="2147483651" r:id="rId24"/>
    <p:sldLayoutId id="2147483679" r:id="rId25"/>
    <p:sldLayoutId id="2147483683" r:id="rId26"/>
    <p:sldLayoutId id="2147483687" r:id="rId27"/>
    <p:sldLayoutId id="2147483663" r:id="rId28"/>
    <p:sldLayoutId id="2147483680" r:id="rId29"/>
    <p:sldLayoutId id="2147483684" r:id="rId30"/>
    <p:sldLayoutId id="2147483688" r:id="rId31"/>
    <p:sldLayoutId id="2147483664" r:id="rId32"/>
    <p:sldLayoutId id="2147483681" r:id="rId33"/>
    <p:sldLayoutId id="2147483685" r:id="rId34"/>
    <p:sldLayoutId id="2147483689" r:id="rId35"/>
    <p:sldLayoutId id="2147483665" r:id="rId36"/>
    <p:sldLayoutId id="2147483682" r:id="rId37"/>
    <p:sldLayoutId id="2147483686" r:id="rId38"/>
    <p:sldLayoutId id="2147483690" r:id="rId39"/>
    <p:sldLayoutId id="2147483696" r:id="rId40"/>
    <p:sldLayoutId id="2147483699" r:id="rId41"/>
    <p:sldLayoutId id="2147483700" r:id="rId42"/>
    <p:sldLayoutId id="2147483701" r:id="rId43"/>
    <p:sldLayoutId id="2147483702" r:id="rId44"/>
    <p:sldLayoutId id="2147483705" r:id="rId45"/>
    <p:sldLayoutId id="2147483706" r:id="rId46"/>
    <p:sldLayoutId id="2147483707" r:id="rId47"/>
    <p:sldLayoutId id="2147483708" r:id="rId48"/>
    <p:sldLayoutId id="2147483711" r:id="rId49"/>
    <p:sldLayoutId id="2147483712" r:id="rId50"/>
    <p:sldLayoutId id="2147483713" r:id="rId51"/>
    <p:sldLayoutId id="2147483714" r:id="rId52"/>
    <p:sldLayoutId id="2147483717" r:id="rId53"/>
    <p:sldLayoutId id="2147483718" r:id="rId54"/>
    <p:sldLayoutId id="2147483719" r:id="rId55"/>
    <p:sldLayoutId id="2147483673" r:id="rId56"/>
    <p:sldLayoutId id="2147483674" r:id="rId57"/>
    <p:sldLayoutId id="2147483675" r:id="rId58"/>
    <p:sldLayoutId id="2147483720" r:id="rId59"/>
    <p:sldLayoutId id="2147483676" r:id="rId60"/>
    <p:sldLayoutId id="2147483721" r:id="rId61"/>
    <p:sldLayoutId id="2147483677" r:id="rId62"/>
    <p:sldLayoutId id="2147483678" r:id="rId63"/>
    <p:sldLayoutId id="2147483691" r:id="rId64"/>
    <p:sldLayoutId id="2147483692" r:id="rId65"/>
    <p:sldLayoutId id="2147483722" r:id="rId66"/>
    <p:sldLayoutId id="2147483693" r:id="rId6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56" userDrawn="1">
          <p15:clr>
            <a:srgbClr val="F26B43"/>
          </p15:clr>
        </p15:guide>
        <p15:guide id="3" pos="74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86204" y="2687216"/>
            <a:ext cx="9190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Trade Gothic Next LT Pro" panose="020B0503040303020004" pitchFamily="34" charset="0"/>
            </a:endParaRPr>
          </a:p>
          <a:p>
            <a:pPr algn="ctr"/>
            <a:r>
              <a:rPr lang="en-US" sz="3200" dirty="0">
                <a:latin typeface="Trade Gothic Next LT Pro" panose="020B0503040303020004" pitchFamily="34" charset="0"/>
              </a:rPr>
              <a:t>February Member’s Meeting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492" y="2334791"/>
            <a:ext cx="5934075" cy="704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B0654-0AE0-4C12-B984-90BFD0B54E14}"/>
              </a:ext>
            </a:extLst>
          </p:cNvPr>
          <p:cNvSpPr txBox="1"/>
          <p:nvPr/>
        </p:nvSpPr>
        <p:spPr>
          <a:xfrm>
            <a:off x="3546279" y="6007100"/>
            <a:ext cx="527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your awareness, this call is being recorded</a:t>
            </a:r>
          </a:p>
        </p:txBody>
      </p:sp>
    </p:spTree>
    <p:extLst>
      <p:ext uri="{BB962C8B-B14F-4D97-AF65-F5344CB8AC3E}">
        <p14:creationId xmlns:p14="http://schemas.microsoft.com/office/powerpoint/2010/main" val="220016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06" y="0"/>
            <a:ext cx="8906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5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14300"/>
            <a:ext cx="102679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2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3812"/>
            <a:ext cx="99441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0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38112"/>
            <a:ext cx="106965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566737"/>
            <a:ext cx="102298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4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33362"/>
            <a:ext cx="107823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58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5750"/>
            <a:ext cx="10668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0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23825"/>
            <a:ext cx="89535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24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014412"/>
            <a:ext cx="105441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89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541" y="0"/>
            <a:ext cx="9050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6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11560" y="1007706"/>
            <a:ext cx="91906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e Gothic Next LT Pro" panose="020B0503040303020004" pitchFamily="34" charset="0"/>
              </a:rPr>
              <a:t>AGENDA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Next LT Pro" panose="020B0503040303020004" pitchFamily="34" charset="0"/>
              </a:rPr>
              <a:t>Board Nominations and Vote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Next LT Pro" panose="020B0503040303020004" pitchFamily="34" charset="0"/>
              </a:rPr>
              <a:t>Tour of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Next LT Pro" panose="020B0503040303020004" pitchFamily="34" charset="0"/>
              </a:rPr>
              <a:t>Roundtable Topic: Methods for Tiering Your Vendor Population by Inherent Risk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rade Gothic Next LT Pro" panose="020B0503040303020004" pitchFamily="34" charset="0"/>
              </a:rPr>
              <a:t>What Criteria is Used?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rade Gothic Next LT Pro" panose="020B0503040303020004" pitchFamily="34" charset="0"/>
              </a:rPr>
              <a:t>Are Factors Other Than Security Considered?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rade Gothic Next LT Pro" panose="020B0503040303020004" pitchFamily="34" charset="0"/>
              </a:rPr>
              <a:t>What Tools are Used?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rade Gothic Next LT Pro" panose="020B0503040303020004" pitchFamily="34" charset="0"/>
              </a:rPr>
              <a:t>How Often are Ratings Refreshed?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rade Gothic Next LT Pro" panose="020B0503040303020004" pitchFamily="34" charset="0"/>
              </a:rPr>
              <a:t>Next Meeting is Thursday, March 28</a:t>
            </a:r>
            <a:r>
              <a:rPr lang="en-US" sz="2400" baseline="30000" dirty="0">
                <a:latin typeface="Trade Gothic Next LT Pro" panose="020B0503040303020004" pitchFamily="34" charset="0"/>
              </a:rPr>
              <a:t>th</a:t>
            </a:r>
            <a:r>
              <a:rPr lang="en-US" sz="2400" dirty="0">
                <a:latin typeface="Trade Gothic Next LT Pro" panose="020B0503040303020004" pitchFamily="34" charset="0"/>
              </a:rPr>
              <a:t> at 1 PM Central.</a:t>
            </a:r>
          </a:p>
        </p:txBody>
      </p:sp>
    </p:spTree>
    <p:extLst>
      <p:ext uri="{BB962C8B-B14F-4D97-AF65-F5344CB8AC3E}">
        <p14:creationId xmlns:p14="http://schemas.microsoft.com/office/powerpoint/2010/main" val="1369601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438150"/>
            <a:ext cx="65627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50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700087"/>
            <a:ext cx="102012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79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661987"/>
            <a:ext cx="100488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54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050"/>
            <a:ext cx="72580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12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01012" y="1604864"/>
            <a:ext cx="96385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Next LT Pro" panose="020B0503040303020004" pitchFamily="34" charset="0"/>
              </a:rPr>
              <a:t>Roundtable Topic: Methods for Tiering Your Vendor Population by Inherent Risk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rade Gothic Next LT Pro" panose="020B0503040303020004" pitchFamily="34" charset="0"/>
              </a:rPr>
              <a:t>What Criteria is Used?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rade Gothic Next LT Pro" panose="020B0503040303020004" pitchFamily="34" charset="0"/>
              </a:rPr>
              <a:t>Are Factors Other Than Security Considered?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rade Gothic Next LT Pro" panose="020B0503040303020004" pitchFamily="34" charset="0"/>
              </a:rPr>
              <a:t>What Tools are Used?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rade Gothic Next LT Pro" panose="020B0503040303020004" pitchFamily="34" charset="0"/>
              </a:rPr>
              <a:t>How Often are Ratings Refreshed?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  <a:latin typeface="Trade Gothic Next LT Pro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14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01012" y="2864496"/>
            <a:ext cx="96385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rade Gothic Next LT Pro" panose="020B0503040303020004" pitchFamily="34" charset="0"/>
              </a:rPr>
              <a:t>March Member Meeting: Thursday, March 28</a:t>
            </a:r>
            <a:r>
              <a:rPr lang="en-US" sz="4400" baseline="30000" dirty="0">
                <a:latin typeface="Trade Gothic Next LT Pro" panose="020B0503040303020004" pitchFamily="34" charset="0"/>
              </a:rPr>
              <a:t>th</a:t>
            </a:r>
            <a:r>
              <a:rPr lang="en-US" sz="4400" dirty="0">
                <a:latin typeface="Trade Gothic Next LT Pro" panose="020B0503040303020004" pitchFamily="34" charset="0"/>
              </a:rPr>
              <a:t> at 1 PM Central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  <a:latin typeface="Trade Gothic Next LT Pro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1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1560" y="1007706"/>
            <a:ext cx="91906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ade Gothic Next LT Pro" panose="020B0503040303020004" pitchFamily="34" charset="0"/>
              </a:rPr>
              <a:t>BOARD NOMINATIONS &amp; VOTE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Next LT Pro" panose="020B0503040303020004" pitchFamily="34" charset="0"/>
              </a:rPr>
              <a:t>Five Board of Director positions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Next LT Pro" panose="020B0503040303020004" pitchFamily="34" charset="0"/>
              </a:rPr>
              <a:t>Twelve applied.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Next LT Pro" panose="020B0503040303020004" pitchFamily="34" charset="0"/>
              </a:rPr>
              <a:t>Bylaws state to qualify they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Trade Gothic Next LT Pro" panose="020B0503040303020004" pitchFamily="34" charset="0"/>
              </a:rPr>
              <a:t>need to be a leader of risk and/or governance within their organization,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Trade Gothic Next LT Pro" panose="020B0503040303020004" pitchFamily="34" charset="0"/>
              </a:rPr>
              <a:t>are an active member in good standing, 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Trade Gothic Next LT Pro" panose="020B0503040303020004" pitchFamily="34" charset="0"/>
              </a:rPr>
              <a:t>pass an interview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Next LT Pro" panose="020B0503040303020004" pitchFamily="34" charset="0"/>
              </a:rPr>
              <a:t>A packet of bios for the qualified potential Board of Directors will go out to the membership before the March meeting.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Next LT Pro" panose="020B0503040303020004" pitchFamily="34" charset="0"/>
              </a:rPr>
              <a:t>The qualified potential Board of Directors will introduce themselves at the March Member Meeting.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ade Gothic Next LT Pro" panose="020B0503040303020004" pitchFamily="34" charset="0"/>
              </a:rPr>
              <a:t>Voting will be available on our website after the March meeting.</a:t>
            </a:r>
          </a:p>
        </p:txBody>
      </p:sp>
    </p:spTree>
    <p:extLst>
      <p:ext uri="{BB962C8B-B14F-4D97-AF65-F5344CB8AC3E}">
        <p14:creationId xmlns:p14="http://schemas.microsoft.com/office/powerpoint/2010/main" val="123305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262" y="2799183"/>
            <a:ext cx="9190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rade Gothic Next LT Pro" panose="020B0503040303020004" pitchFamily="34" charset="0"/>
              </a:rPr>
              <a:t>TOUR OF TPRA WEBSITE</a:t>
            </a:r>
          </a:p>
        </p:txBody>
      </p:sp>
    </p:spTree>
    <p:extLst>
      <p:ext uri="{BB962C8B-B14F-4D97-AF65-F5344CB8AC3E}">
        <p14:creationId xmlns:p14="http://schemas.microsoft.com/office/powerpoint/2010/main" val="53200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56"/>
            <a:ext cx="12192000" cy="66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9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89" y="0"/>
            <a:ext cx="8754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7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00" y="0"/>
            <a:ext cx="1091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7" y="0"/>
            <a:ext cx="10031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272-1859-104E-B261-F976C62F488B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40" y="0"/>
            <a:ext cx="11326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46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198</TotalTime>
  <Words>240</Words>
  <Application>Microsoft Office PowerPoint</Application>
  <PresentationFormat>Widescreen</PresentationFormat>
  <Paragraphs>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Bookman Old Style</vt:lpstr>
      <vt:lpstr>Calibri</vt:lpstr>
      <vt:lpstr>Courier New</vt:lpstr>
      <vt:lpstr>Rockwell</vt:lpstr>
      <vt:lpstr>Trade Gothic Next LT Pro</vt:lpstr>
      <vt:lpstr>Trade Gothic Next LT Pro BdCn</vt:lpstr>
      <vt:lpstr>Trade Gothic Next LT Pro BoldCm</vt:lpstr>
      <vt:lpstr>Trade Gothic Next LT Pro Cm</vt:lpstr>
      <vt:lpstr>Trade Gothic Next LT Pro Cn</vt:lpstr>
      <vt:lpstr>Trade Gothic Next LT Pro Lt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Gaiaschi, Julie</dc:creator>
  <cp:lastModifiedBy>Jon Ehret</cp:lastModifiedBy>
  <cp:revision>10</cp:revision>
  <cp:lastPrinted>2014-12-31T19:38:41Z</cp:lastPrinted>
  <dcterms:created xsi:type="dcterms:W3CDTF">2019-02-28T15:08:50Z</dcterms:created>
  <dcterms:modified xsi:type="dcterms:W3CDTF">2019-02-28T18:48:02Z</dcterms:modified>
</cp:coreProperties>
</file>